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9" r:id="rId6"/>
    <p:sldId id="267" r:id="rId7"/>
    <p:sldId id="270" r:id="rId8"/>
    <p:sldId id="268" r:id="rId9"/>
    <p:sldId id="273" r:id="rId10"/>
    <p:sldId id="271" r:id="rId11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58B-0EF2-4B8A-8CC9-3EB93E31B378}" type="datetimeFigureOut">
              <a:rPr lang="lt-LT" smtClean="0"/>
              <a:t>2017-11-18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9950-954E-4ACB-BB8C-3911AF9431F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80377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58B-0EF2-4B8A-8CC9-3EB93E31B378}" type="datetimeFigureOut">
              <a:rPr lang="lt-LT" smtClean="0"/>
              <a:t>2017-11-18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9950-954E-4ACB-BB8C-3911AF9431F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66075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58B-0EF2-4B8A-8CC9-3EB93E31B378}" type="datetimeFigureOut">
              <a:rPr lang="lt-LT" smtClean="0"/>
              <a:t>2017-11-18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9950-954E-4ACB-BB8C-3911AF9431F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39939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58B-0EF2-4B8A-8CC9-3EB93E31B378}" type="datetimeFigureOut">
              <a:rPr lang="lt-LT" smtClean="0"/>
              <a:t>2017-11-18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9950-954E-4ACB-BB8C-3911AF9431F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57916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58B-0EF2-4B8A-8CC9-3EB93E31B378}" type="datetimeFigureOut">
              <a:rPr lang="lt-LT" smtClean="0"/>
              <a:t>2017-11-18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9950-954E-4ACB-BB8C-3911AF9431F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82336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58B-0EF2-4B8A-8CC9-3EB93E31B378}" type="datetimeFigureOut">
              <a:rPr lang="lt-LT" smtClean="0"/>
              <a:t>2017-11-18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9950-954E-4ACB-BB8C-3911AF9431F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88655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58B-0EF2-4B8A-8CC9-3EB93E31B378}" type="datetimeFigureOut">
              <a:rPr lang="lt-LT" smtClean="0"/>
              <a:t>2017-11-18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9950-954E-4ACB-BB8C-3911AF9431F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17364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58B-0EF2-4B8A-8CC9-3EB93E31B378}" type="datetimeFigureOut">
              <a:rPr lang="lt-LT" smtClean="0"/>
              <a:t>2017-11-18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9950-954E-4ACB-BB8C-3911AF9431F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13675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58B-0EF2-4B8A-8CC9-3EB93E31B378}" type="datetimeFigureOut">
              <a:rPr lang="lt-LT" smtClean="0"/>
              <a:t>2017-11-18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9950-954E-4ACB-BB8C-3911AF9431F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12223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58B-0EF2-4B8A-8CC9-3EB93E31B378}" type="datetimeFigureOut">
              <a:rPr lang="lt-LT" smtClean="0"/>
              <a:t>2017-11-18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9950-954E-4ACB-BB8C-3911AF9431F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80251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58B-0EF2-4B8A-8CC9-3EB93E31B378}" type="datetimeFigureOut">
              <a:rPr lang="lt-LT" smtClean="0"/>
              <a:t>2017-11-18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9950-954E-4ACB-BB8C-3911AF9431F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4803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E658B-0EF2-4B8A-8CC9-3EB93E31B378}" type="datetimeFigureOut">
              <a:rPr lang="lt-LT" smtClean="0"/>
              <a:t>2017-11-18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A9950-954E-4ACB-BB8C-3911AF9431F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74481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22459" y="321972"/>
            <a:ext cx="9334608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t-LT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TIKĖJIMO PĖDSAKAI </a:t>
            </a:r>
          </a:p>
          <a:p>
            <a:pPr algn="ctr"/>
            <a:r>
              <a:rPr lang="lt-LT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lietuvių širdyse ir lūpose</a:t>
            </a:r>
            <a:endParaRPr lang="lt-LT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691167" y="3530632"/>
            <a:ext cx="1074527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Todėl eikite ir padarykite mano mokiniais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visų tautų žmones,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krikštydami juos Tėvo ir Sūnaus, ir Šventosios Dvasios vardu, mokydami juos laikytis visko, ką tik esu jums įsakęs. Ir štai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Aš esu su jumis per </a:t>
            </a:r>
          </a:p>
          <a:p>
            <a:pPr algn="ctr"/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visas dienas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iki pasaulio pabaigos. Amen (Mt 28, 19-20).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2120721" y="5488427"/>
            <a:ext cx="7396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O visa,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kas anksčiau parašyta,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mums pamokyti parašyta, kad ištverme ir Raštų paguoda turėtume viltį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Rom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15, 4).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6822" y="2601533"/>
            <a:ext cx="108470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„Iš praeities </a:t>
            </a:r>
            <a:r>
              <a:rPr lang="lt-LT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tavo sūnūs te 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stiprybę semia“ </a:t>
            </a:r>
            <a:r>
              <a:rPr lang="lt-LT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(V. Kudirka)</a:t>
            </a:r>
            <a:endParaRPr lang="lt-LT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84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Stačiakampis 1"/>
          <p:cNvSpPr/>
          <p:nvPr/>
        </p:nvSpPr>
        <p:spPr>
          <a:xfrm>
            <a:off x="330557" y="275238"/>
            <a:ext cx="1171118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Štai aš gimiau nuodėmingas, ir nuodėmėje mane pradėjo mano motina. </a:t>
            </a:r>
            <a:r>
              <a:rPr lang="lt-LT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 </a:t>
            </a:r>
            <a:r>
              <a:rPr lang="lt-LT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mėgsti tiesą širdyje ir slaptoje mokai mane išminties</a:t>
            </a:r>
            <a:r>
              <a:rPr lang="lt-LT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lt-LT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lt-LT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Apšlakstyk mane </a:t>
            </a:r>
            <a:r>
              <a:rPr lang="lt-LT" sz="20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yzopu</a:t>
            </a:r>
            <a:r>
              <a:rPr lang="lt-LT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kad būčiau švarus. Nuplauk mane, </a:t>
            </a:r>
            <a:r>
              <a:rPr lang="lt-LT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kad būčiau baltesnis už sniegą. </a:t>
            </a:r>
            <a:r>
              <a:rPr lang="lt-LT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Leisk </a:t>
            </a:r>
            <a:r>
              <a:rPr lang="lt-LT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 patirti džiaugsmą ir linksmybę. Tedžiūgauja mano sužeisti kaulai. </a:t>
            </a:r>
            <a:r>
              <a:rPr lang="lt-LT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Nugręžk </a:t>
            </a:r>
            <a:r>
              <a:rPr lang="lt-LT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savo veidą nuo mano nuodėmių ir visas mano kaltes išdildyk.</a:t>
            </a:r>
            <a:r>
              <a:rPr lang="lt-LT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lt-LT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Dieve</a:t>
            </a:r>
            <a:r>
              <a:rPr lang="lt-LT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tyrą širdį sutverk manyje ir teisingą dvasią </a:t>
            </a:r>
            <a:r>
              <a:rPr lang="lt-LT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atnaujink (</a:t>
            </a:r>
            <a:r>
              <a:rPr lang="lt-LT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</a:t>
            </a:r>
            <a:r>
              <a:rPr lang="lt-LT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51, 5-10).</a:t>
            </a:r>
            <a:r>
              <a:rPr lang="lt-LT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1369" y="307805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t-LT" dirty="0"/>
          </a:p>
        </p:txBody>
      </p:sp>
      <p:sp>
        <p:nvSpPr>
          <p:cNvPr id="6" name="Stačiakampis 5"/>
          <p:cNvSpPr/>
          <p:nvPr/>
        </p:nvSpPr>
        <p:spPr>
          <a:xfrm>
            <a:off x="369193" y="2366643"/>
            <a:ext cx="1182280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Mačiau: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pratryško akmenų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Anuomet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tyruos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kietos </a:t>
            </a: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uolos,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Tavo kojų kruvinų,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Kaip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dulkė, Viešpatie, aš puolu.</a:t>
            </a:r>
          </a:p>
          <a:p>
            <a:endParaRPr lang="lt-LT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Tegu užkrinta ant širdies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Nors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lašas Tavo švento kraujo, </a:t>
            </a:r>
          </a:p>
          <a:p>
            <a:r>
              <a:rPr lang="lt-LT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 </a:t>
            </a:r>
            <a:r>
              <a:rPr lang="lt-LT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jis išganymą žadės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lt-LT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</a:t>
            </a:r>
            <a:r>
              <a:rPr lang="lt-LT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Viešpatie, - išgirsk, maldauju.</a:t>
            </a:r>
          </a:p>
          <a:p>
            <a:endParaRPr lang="lt-LT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Apšlakstyk, Viešpatie, mane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apiplauk </a:t>
            </a:r>
            <a:r>
              <a:rPr lang="lt-LT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lt-LT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opu</a:t>
            </a: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širdį, 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Sudegink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atgailos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ugnia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Tegu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 Tavo balsą girdi</a:t>
            </a: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r>
              <a:rPr lang="lt-LT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(B. Brazdžionis, Viešpaties žingsniai, </a:t>
            </a:r>
            <a:r>
              <a:rPr lang="lt-LT" sz="2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Asperges</a:t>
            </a:r>
            <a:r>
              <a:rPr lang="lt-LT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me,  1943 03 03)   </a:t>
            </a:r>
            <a:endParaRPr lang="lt-LT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15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0573" y="180303"/>
            <a:ext cx="109964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1. TIKĖJIMAS REMIASI BIBLIJOS AUTORITETU. </a:t>
            </a:r>
          </a:p>
        </p:txBody>
      </p:sp>
      <p:sp>
        <p:nvSpPr>
          <p:cNvPr id="2" name="Stačiakampis 1"/>
          <p:cNvSpPr/>
          <p:nvPr/>
        </p:nvSpPr>
        <p:spPr>
          <a:xfrm>
            <a:off x="407832" y="1346942"/>
            <a:ext cx="567099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altLang="lt-LT" sz="2000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Broliai </a:t>
            </a:r>
            <a: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seserys, </a:t>
            </a:r>
            <a:r>
              <a:rPr lang="lt-LT" altLang="lt-LT" sz="2000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imkit mane ir skaitykit</a:t>
            </a:r>
            <a:br>
              <a:rPr lang="lt-LT" altLang="lt-LT" sz="2000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tatai skaitydami permanykit:</a:t>
            </a:r>
            <a:b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altLang="lt-LT" sz="2000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Mokslo šito </a:t>
            </a:r>
            <a: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tėvai jūsų trokšdavo turėti,</a:t>
            </a:r>
            <a:b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Ale to negalėjo nė vienu būdu gauti.</a:t>
            </a:r>
          </a:p>
          <a:p>
            <a: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Regėti to norėjo savo akimis,</a:t>
            </a:r>
            <a:b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Taip ir išgirsti savo ausimis.</a:t>
            </a:r>
            <a:b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Jau nū(nai) ko tėvai niekada neregėjo, </a:t>
            </a:r>
            <a:b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Nū(nai) šitai visa jūsump atėjo.</a:t>
            </a:r>
          </a:p>
          <a:p>
            <a: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Veizdėkit ir dabokite, žmonės visi,</a:t>
            </a:r>
            <a:b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Sitai eina jusump </a:t>
            </a:r>
            <a:r>
              <a:rPr lang="lt-LT" altLang="lt-LT" sz="2000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žodis dangaus karalystės.</a:t>
            </a:r>
            <a:br>
              <a:rPr lang="lt-LT" altLang="lt-LT" sz="2000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lt-LT" altLang="lt-LT" sz="2000" noProof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6096000" y="1328138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Maloniai ir su džiaugsmu </a:t>
            </a:r>
            <a:r>
              <a:rPr lang="lt-LT" altLang="lt-LT" sz="2000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tą žodį priimkit,</a:t>
            </a:r>
            <a:br>
              <a:rPr lang="lt-LT" altLang="lt-LT" sz="2000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jūsų ūkiuose </a:t>
            </a:r>
            <a:r>
              <a:rPr lang="lt-LT" altLang="lt-LT" sz="2000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šeimyna mokinkit.</a:t>
            </a:r>
          </a:p>
          <a:p>
            <a: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Sūnūs, dukterys jūsų turi tatai mokėti,</a:t>
            </a:r>
            <a:b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Visa širdim turi tą </a:t>
            </a:r>
            <a:r>
              <a:rPr lang="lt-LT" altLang="lt-LT" sz="2000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Dievo žodį </a:t>
            </a:r>
            <a: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mylėti.</a:t>
            </a:r>
            <a:b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Jei, broliai seserys, tuos žodžius nepapeiksit,</a:t>
            </a:r>
            <a:b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Dievą Tėvą ir Sūnų sau mylu padarysit.</a:t>
            </a:r>
          </a:p>
          <a:p>
            <a: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pašlovinti po akimis Dievo būsit.</a:t>
            </a:r>
            <a:b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Visuose daiktuose palaimą turėsit.</a:t>
            </a:r>
            <a:b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altLang="lt-LT" sz="2000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Situo mokslu </a:t>
            </a:r>
            <a: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Dievą tikrai pažinsit</a:t>
            </a:r>
            <a:b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altLang="lt-LT" sz="20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altLang="lt-LT" sz="2000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dangaus karalystėn </a:t>
            </a:r>
            <a:r>
              <a:rPr lang="lt-LT" altLang="lt-LT" sz="2000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prisiartinsit.</a:t>
            </a:r>
            <a:endParaRPr lang="lt-LT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tačiakampis 8"/>
          <p:cNvSpPr/>
          <p:nvPr/>
        </p:nvSpPr>
        <p:spPr>
          <a:xfrm>
            <a:off x="361634" y="784471"/>
            <a:ext cx="10077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Tikėjimas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– iš klausymo, klausymas – iš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Dievo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žodžio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Rom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10, 17).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Stačiakampis 11"/>
          <p:cNvSpPr/>
          <p:nvPr/>
        </p:nvSpPr>
        <p:spPr>
          <a:xfrm>
            <a:off x="420710" y="4683394"/>
            <a:ext cx="108740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„Neišsižadu </a:t>
            </a:r>
            <a:r>
              <a:rPr lang="lt-LT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Šventojo Rašto, </a:t>
            </a:r>
            <a:r>
              <a:rPr lang="lt-LT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kurį iš visos širdies branginu, jį aukštinu ir garbinu kaip </a:t>
            </a:r>
          </a:p>
          <a:p>
            <a:r>
              <a:rPr lang="lt-LT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šventą ir visagalį </a:t>
            </a:r>
            <a:r>
              <a:rPr lang="lt-LT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Dievo žodį“ (Abraomas Kulvietis, 1543 m.).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5002" y="5447763"/>
            <a:ext cx="1057212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„Aidi paties </a:t>
            </a:r>
            <a:r>
              <a:rPr lang="lt-LT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gyvojo Dievo tikras ir nekintamas Žodis, </a:t>
            </a:r>
            <a:r>
              <a:rPr lang="lt-LT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perduotas per pranašus, Kristų </a:t>
            </a:r>
          </a:p>
          <a:p>
            <a:r>
              <a:rPr lang="lt-LT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lt-LT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 Bažnyčios apaštalus, neapkabinėtas jokiais žmonių nuostatų blizgučiais, ir jo yra </a:t>
            </a:r>
          </a:p>
          <a:p>
            <a:r>
              <a:rPr lang="lt-LT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lt-LT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okoma </a:t>
            </a:r>
            <a:r>
              <a:rPr lang="lt-LT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lt-LT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idžiai religingai. Manau, kad be jo suvis nėra nieko, kuo galima būtų tikėti“ </a:t>
            </a:r>
          </a:p>
          <a:p>
            <a:r>
              <a:rPr lang="lt-LT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(Mikalojus Radvilas Juodasis, 1556 m., Vilnius).</a:t>
            </a:r>
            <a:endParaRPr lang="lt-LT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21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4815" y="309092"/>
            <a:ext cx="320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2" name="Stačiakampis 1"/>
          <p:cNvSpPr/>
          <p:nvPr/>
        </p:nvSpPr>
        <p:spPr>
          <a:xfrm>
            <a:off x="575255" y="4692692"/>
            <a:ext cx="109513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000" b="1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„Deja garbus vyskupas savo darbo pabaigos nesulaukė. </a:t>
            </a:r>
            <a:r>
              <a:rPr lang="lt-LT" sz="2000" b="1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Išvertęs tik 3/5 visos Biblijos, </a:t>
            </a:r>
            <a:r>
              <a:rPr lang="lt-LT" sz="2000" b="1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mirties pakirstas sukniubo ant jos rankraščio. Vis dėlto, kad ir pasilikęs rankrašty, šis vyskupo </a:t>
            </a:r>
            <a:r>
              <a:rPr lang="lt-LT" sz="2000" b="1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A. Baranausko  </a:t>
            </a:r>
            <a:r>
              <a:rPr lang="lt-LT" sz="2000" b="1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darbas mums daug ką pasako: jis nuolat byloja apie nepaprastą vertėjo pasiaukojimą tą darbą dirbant ir duoda mums darbštumo pavyzdį; jis mus moko Dievo žodžiui meilės ir pagarbos – jis pats jį </a:t>
            </a:r>
            <a:r>
              <a:rPr lang="lt-LT" sz="2000" b="1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traktavo su </a:t>
            </a:r>
            <a:r>
              <a:rPr lang="lt-LT" sz="2000" b="1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didele meile ir pietizmu. </a:t>
            </a:r>
            <a:r>
              <a:rPr lang="lt-LT" sz="2000" b="1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Paskleisti Šv. Raštą mūsų žmonėse </a:t>
            </a:r>
            <a:r>
              <a:rPr lang="lt-LT" sz="2000" b="1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buvo jo karščiausias noras“ (Vincas Padolskis).</a:t>
            </a:r>
          </a:p>
        </p:txBody>
      </p:sp>
      <p:sp>
        <p:nvSpPr>
          <p:cNvPr id="5" name="Stačiakampis 4"/>
          <p:cNvSpPr/>
          <p:nvPr/>
        </p:nvSpPr>
        <p:spPr>
          <a:xfrm>
            <a:off x="523739" y="2902736"/>
            <a:ext cx="109126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„Senoji karta perduodavo tą rūpestingai išsaugotą brangenybę savo vaikams, o šie palikdavo </a:t>
            </a:r>
            <a:r>
              <a:rPr lang="lt-LT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tarsi </a:t>
            </a:r>
            <a:r>
              <a:rPr lang="lt-LT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vertingiausią viso gyvenimo palikimą anūkams. Lietuvių šeimose (tai gražus </a:t>
            </a:r>
            <a:r>
              <a:rPr lang="lt-LT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paprotys) </a:t>
            </a:r>
            <a:r>
              <a:rPr lang="lt-LT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Dievo </a:t>
            </a:r>
            <a:r>
              <a:rPr lang="lt-LT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žodžio knyga </a:t>
            </a:r>
            <a:r>
              <a:rPr lang="lt-LT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buvo paveldima iš kartos į kartą kaip taurus atminimas</a:t>
            </a:r>
            <a:r>
              <a:rPr lang="lt-LT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lt-LT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Martynas Liudvikas Rėza, 1816 m</a:t>
            </a:r>
            <a:r>
              <a:rPr lang="lt-LT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.).</a:t>
            </a:r>
            <a:endParaRPr lang="lt-LT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497982" y="123860"/>
            <a:ext cx="1096421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„Iš tiesų tauta neturi veiksmingesnės priemonės dvasiai ugdyti ir savo papročiams taurinti, kaip tik </a:t>
            </a:r>
            <a:r>
              <a:rPr lang="lt-LT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Šventąjį Raštą. </a:t>
            </a:r>
            <a:r>
              <a:rPr lang="lt-LT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Jokia kita knyga pasaulyje nėra tokia reikšminga ir nesuteikia tautai tokio didelio dvasinio peno, kaip </a:t>
            </a:r>
            <a:r>
              <a:rPr lang="lt-LT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Biblija.</a:t>
            </a:r>
            <a:r>
              <a:rPr lang="lt-LT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Nė viena neprabyla tokia suprantama kalba visiems visuomenės sluoksniams apie svarbiausius gyvenimo dalykus ir nė viena taip neįsiskverbia į sveiką žmogaus nuovoką. Jokia kita knyga nepajėgia su tokia galinga jėga pralaužti kelio į </a:t>
            </a:r>
            <a:r>
              <a:rPr lang="lt-LT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širdį</a:t>
            </a:r>
            <a:r>
              <a:rPr lang="lt-LT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atverti tokios gausybės tikrų žinių ir įkvėpti gyvų idėjų, palaimingai veikiančių ir tvirtinančių tautos charakterį“</a:t>
            </a:r>
            <a:r>
              <a:rPr lang="lt-LT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t-LT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t-LT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Martynas Liudvikas Rėza, 1816 m.).</a:t>
            </a:r>
          </a:p>
        </p:txBody>
      </p:sp>
    </p:spTree>
    <p:extLst>
      <p:ext uri="{BB962C8B-B14F-4D97-AF65-F5344CB8AC3E}">
        <p14:creationId xmlns:p14="http://schemas.microsoft.com/office/powerpoint/2010/main" val="46635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6178" y="218622"/>
            <a:ext cx="104133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2. TIKĖJIMAS IEŠKO NUODĖMIŲ ATLEIDIMO. </a:t>
            </a:r>
          </a:p>
        </p:txBody>
      </p:sp>
      <p:sp>
        <p:nvSpPr>
          <p:cNvPr id="2" name="Stačiakampis 1"/>
          <p:cNvSpPr/>
          <p:nvPr/>
        </p:nvSpPr>
        <p:spPr>
          <a:xfrm>
            <a:off x="206178" y="898456"/>
            <a:ext cx="116552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Kad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atvertum jų akis ir jie iš tamsybių gręžtųsi į šviesą, nuo šėtono valdžios – į Dievą ir,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tikėdami mane, gautų nuodėmių atleidimą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bei paveldėjimą su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pašventintaisiais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Apd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26, 18).</a:t>
            </a:r>
            <a:r>
              <a:rPr lang="lt-LT" i="1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lt-LT" i="1" dirty="0"/>
          </a:p>
        </p:txBody>
      </p:sp>
      <p:sp>
        <p:nvSpPr>
          <p:cNvPr id="5" name="Stačiakampis 4"/>
          <p:cNvSpPr/>
          <p:nvPr/>
        </p:nvSpPr>
        <p:spPr>
          <a:xfrm>
            <a:off x="6108879" y="2456795"/>
            <a:ext cx="584271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Adom! tu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pirms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žmogau išdykusio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svieto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lt-LT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 savo Ieva, sode pavasarį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švęsdams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t-LT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gėrybes uždraustas slaptoms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paragaudams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Sav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ir mums nabagėliams daug padarei vargelių.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Dievs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tave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koliodams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ir žemę visą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prakeikdams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Dėl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raspustos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tos iš rojaus išmetė laukan </a:t>
            </a:r>
            <a:endParaRPr lang="lt-LT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 rūpesčiais tavo duoną paliepė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valgyt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lt-LT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Taip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 tam tu,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biedžiau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su Ieva, savo mote, </a:t>
            </a:r>
          </a:p>
          <a:p>
            <a:r>
              <a:rPr lang="lt-LT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Išrėdyts</a:t>
            </a: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 kailiais per laukus bėginėjai </a:t>
            </a:r>
            <a:endParaRPr lang="lt-LT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tamsoj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pasislėpt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į krūmus kur nusitraukei. </a:t>
            </a:r>
            <a:r>
              <a:rPr lang="lt-LT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Žinom juk ir mes, koktu, kad kaip nusidėję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Slapomės ar kartais šen ir ten </a:t>
            </a: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bėginėjam....</a:t>
            </a:r>
          </a:p>
          <a:p>
            <a:endParaRPr lang="lt-LT" sz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Mes</a:t>
            </a:r>
            <a:r>
              <a:rPr lang="lt-LT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griešni siratos,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mes</a:t>
            </a:r>
            <a:r>
              <a:rPr lang="lt-LT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biedni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nabagėliai</a:t>
            </a:r>
            <a:r>
              <a:rPr lang="lt-LT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lt-LT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219057" y="2456795"/>
            <a:ext cx="588982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Jau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saulelė vėl atkopdama budino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svietą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t-LT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žiemos šaltos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trūsus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pargraudama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juokės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Šalčių pramonės su ledais sugaišti pagavo, </a:t>
            </a:r>
            <a:endParaRPr lang="lt-LT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putodams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sniegs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visur į nieką pavirto. </a:t>
            </a:r>
            <a:endParaRPr lang="lt-LT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Tuo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laukus orai drungni gaivydami glostė 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žoleles visokias iš numirusių šaukė. </a:t>
            </a:r>
            <a:endParaRPr lang="lt-LT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Krūmai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 šilais visais išsibudino keltis, </a:t>
            </a:r>
            <a:endParaRPr lang="lt-LT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laukų kalnai su kloniais pametė skrandas.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Vislab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kas rudens bjaurybėj numirė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verkdams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Vislab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kas ežere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gyvendams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peržiemavojo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 savo keru per žiemą buvo miegojęs, </a:t>
            </a:r>
            <a:endParaRPr lang="lt-LT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Vislab</a:t>
            </a: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tuo pulkais išlindo vasarą </a:t>
            </a:r>
            <a:r>
              <a:rPr lang="lt-LT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sveikyt</a:t>
            </a: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lt-LT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(K. Donelaičio poema „Metai“, 1765 – 1775 m.)</a:t>
            </a:r>
            <a:endParaRPr lang="lt-LT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32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6178" y="218622"/>
            <a:ext cx="104133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2. TIKĖJIMAS IEŠKO NUODĖMIŲ ATLEIDIMO. </a:t>
            </a:r>
          </a:p>
        </p:txBody>
      </p:sp>
      <p:sp>
        <p:nvSpPr>
          <p:cNvPr id="2" name="Stačiakampis 1"/>
          <p:cNvSpPr/>
          <p:nvPr/>
        </p:nvSpPr>
        <p:spPr>
          <a:xfrm>
            <a:off x="206178" y="898456"/>
            <a:ext cx="116552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Kad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atvertum jų akis ir jie iš tamsybių gręžtųsi į šviesą, nuo šėtono valdžios – į Dievą ir,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tikėdami mane, gautų nuodėmių atleidimą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bei paveldėjimą su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pašventintaisiais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Apd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26, 18).</a:t>
            </a:r>
            <a:r>
              <a:rPr lang="lt-LT" i="1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lt-LT" i="1" dirty="0"/>
          </a:p>
        </p:txBody>
      </p:sp>
      <p:sp>
        <p:nvSpPr>
          <p:cNvPr id="7" name="Stačiakampis 6"/>
          <p:cNvSpPr/>
          <p:nvPr/>
        </p:nvSpPr>
        <p:spPr>
          <a:xfrm>
            <a:off x="206178" y="2302889"/>
            <a:ext cx="580825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Atleisk man, Viešpatie,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kad rytmečio gražiausio,</a:t>
            </a:r>
            <a:b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Kad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tekančio saulėtekio žieduos</a:t>
            </a:r>
            <a:b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Klajodamas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aš Tavo tako nesiklausiau</a:t>
            </a:r>
            <a:b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dulkėse ėjau į dulkes iš maldos,</a:t>
            </a:r>
            <a:b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sielos nepagirdžiau Tavo spinduliais –</a:t>
            </a:r>
            <a:b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Atleisk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man, Viešpatie, atleisk.</a:t>
            </a:r>
            <a:b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Atleisk man, Viešpatie, nes Tu jei neatleisi,</a:t>
            </a:r>
            <a:b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Kaltėj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suvysiu kaip šalikelės žolė,</a:t>
            </a:r>
            <a:b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Skausme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nupulsiu, kaip šalnos pakąstas vaisius,</a:t>
            </a:r>
            <a:b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Nykios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kelionės miręs nykiame gale.</a:t>
            </a:r>
            <a:b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 verksmo sielvartais, po skundų sopuliais</a:t>
            </a:r>
            <a:b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Atleisk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man, Viešpatie, atleisk.</a:t>
            </a:r>
          </a:p>
        </p:txBody>
      </p:sp>
      <p:sp>
        <p:nvSpPr>
          <p:cNvPr id="8" name="Stačiakampis 7"/>
          <p:cNvSpPr/>
          <p:nvPr/>
        </p:nvSpPr>
        <p:spPr>
          <a:xfrm>
            <a:off x="6194738" y="2302889"/>
            <a:ext cx="646519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Atleisk man, Viešpatie, ir neskaityk, kiek metų,</a:t>
            </a:r>
            <a:b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neskaityk,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kiek pražudžiau dienų,</a:t>
            </a:r>
            <a:b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Priglausk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sugrįžusį iš tolstančių verdenių ir verpetų</a:t>
            </a:r>
            <a:b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šaukiantį ant atgailos pilkųjų pelenų,</a:t>
            </a:r>
            <a:b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tikintį, kad Tavo saulė niekad nesileis, –</a:t>
            </a:r>
            <a:b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Atleisk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man, Viešpatie, atleisk</a:t>
            </a: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lt-LT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Atleisk man, Viešpatie, ir būki ne teisėjas –</a:t>
            </a:r>
            <a:b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Tavo teismo niekas neišeis teisus.</a:t>
            </a:r>
            <a:b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Kaip Tėvas ranką ant silpnų pečių uždėjęs</a:t>
            </a:r>
            <a:b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Išvesk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mane, išvesk pro klystkelius visus</a:t>
            </a:r>
            <a:b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Tava kančia ir Tavo meile žydinčiais </a:t>
            </a: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keliais...</a:t>
            </a:r>
          </a:p>
          <a:p>
            <a:r>
              <a:rPr lang="lt-LT" sz="2000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Atleisk man, Viešpatie, atleisk.</a:t>
            </a:r>
          </a:p>
          <a:p>
            <a:r>
              <a:rPr lang="lt-LT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(B. Brazdžionis, 1940 m.)</a:t>
            </a:r>
            <a:endParaRPr lang="lt-LT" sz="2000" b="1" i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3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4815" y="180304"/>
            <a:ext cx="97413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. TIKĖJIMAS ŽVELGIA Į KRISTAUS A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UK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Ą.</a:t>
            </a:r>
          </a:p>
        </p:txBody>
      </p:sp>
      <p:sp>
        <p:nvSpPr>
          <p:cNvPr id="2" name="Stačiakampis 1"/>
          <p:cNvSpPr/>
          <p:nvPr/>
        </p:nvSpPr>
        <p:spPr>
          <a:xfrm>
            <a:off x="257694" y="808938"/>
            <a:ext cx="111058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Tikėk Viešpatį Jėzų Kristų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ir būsi išgelbėtas tu ir tavo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namai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Apd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16, 31).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270573" y="1261423"/>
            <a:ext cx="110072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Ir nėra niekame kitame išgelbėjimo, nes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neduota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žmonėms po dangumi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kito vardo,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kuriuo turime būti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išgelbėti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Apd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4, 12).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3335" y="2343955"/>
            <a:ext cx="4910768" cy="4462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ANTAI tenai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 vakaro raudono 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Vaidenasi man Kristus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dyvinai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Tos rankos, kojos, tas atvertas šonas, 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Tie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erškėčiuoti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smilkiniai,</a:t>
            </a:r>
          </a:p>
          <a:p>
            <a:endParaRPr lang="lt-LT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klausia,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rods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- Ar tu mane pažįsti? 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 žinomas tau kelias ir tiesa? - 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 mano Viešpats, Jėzus Kristus, 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akina mane Tavo akių šviesa</a:t>
            </a: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lt-LT" sz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Tikiu, o Viešpatie, padėk man, 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Padėki netikėjime manam! 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Tau yra žinomas mano krūtinės rėksmas, 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Tau yra žinomas vienam</a:t>
            </a: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!...</a:t>
            </a:r>
          </a:p>
          <a:p>
            <a:r>
              <a:rPr lang="lt-LT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(Jonas Aistis, 1932 01 24, Kaunas)</a:t>
            </a:r>
            <a:endParaRPr lang="lt-LT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tačiakampis 16"/>
          <p:cNvSpPr/>
          <p:nvPr/>
        </p:nvSpPr>
        <p:spPr>
          <a:xfrm>
            <a:off x="5670997" y="2342400"/>
            <a:ext cx="531468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ANAPUS saulės,</a:t>
            </a:r>
            <a:r>
              <a:rPr lang="lt-LT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anapus marių krašto, 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Kraujų taku kas kryžių neša... 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Krauju rašytas Šventas Raštas - 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Kas jį krauju išrašė?</a:t>
            </a:r>
          </a:p>
          <a:p>
            <a:endParaRPr lang="lt-LT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 Tu jį parašei, kuriam Geriausio vardas, 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Amžinas ir tvirtas? -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Aš klausiu nūn Tavęs, kaip klausė milijardai, 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Aš - savo laime girtas</a:t>
            </a: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... </a:t>
            </a:r>
            <a:r>
              <a:rPr lang="lt-LT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(Jonas Aistis)</a:t>
            </a:r>
            <a:endParaRPr lang="lt-LT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53826" y="5136632"/>
            <a:ext cx="607570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Vaikšto Kristus ir tavęs neranda,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Neša kryžių didelį ir sunkų – 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Jam ant veido, Jam ant kūno, Jam ant rankų randai,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iš randų kraujas sunkias... </a:t>
            </a:r>
          </a:p>
          <a:p>
            <a:r>
              <a:rPr lang="lt-LT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(B. Brazdžionis, Valsas </a:t>
            </a:r>
            <a:r>
              <a:rPr lang="lt-LT" sz="2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Miserere</a:t>
            </a:r>
            <a:r>
              <a:rPr lang="lt-LT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1935 01 18)</a:t>
            </a:r>
            <a:endParaRPr lang="lt-LT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35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4815" y="180304"/>
            <a:ext cx="97413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. TIKĖJIMAS ŽVELGIA Į KRISTAUS AUKĄ.</a:t>
            </a:r>
          </a:p>
        </p:txBody>
      </p:sp>
      <p:sp>
        <p:nvSpPr>
          <p:cNvPr id="2" name="Stačiakampis 1"/>
          <p:cNvSpPr/>
          <p:nvPr/>
        </p:nvSpPr>
        <p:spPr>
          <a:xfrm>
            <a:off x="244815" y="808938"/>
            <a:ext cx="111058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Tikėk Viešpatį Jėzų Kristų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ir būsi išgelbėtas tu ir tavo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namai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Apd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16, 31).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270573" y="1248544"/>
            <a:ext cx="110072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Ir nėra niekame kitame išgelbėjimo, nes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neduota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žmonėms po dangumi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kito vardo,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kuriuo turime būti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išgelbėti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Apd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4, 12).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227526" y="2279330"/>
            <a:ext cx="6096000" cy="44627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Kada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tik, Viešpatie, susigalvoju, 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Aš vis kaip saulėn žiedas į Tave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smelkiuos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Prisimena man Tavo nuogos rankos, kojos, 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Dyglių vainikas ant galvos.</a:t>
            </a:r>
          </a:p>
          <a:p>
            <a:endParaRPr lang="lt-LT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Nueina debesys, ir rūkas išsisklaido, 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vakare subėga žvaigždės ant dangaus. 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Virš jų, virš jų matau aš Tavo veidą, 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Veidą kaip Dievo ir Žmogaus</a:t>
            </a: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lt-LT" sz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Matau iš spyglio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skleidžias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žiedas. 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Jau greit, jau greit vainikas visas sužydės. 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eina tautos išrinktos ir atmestos ir gieda </a:t>
            </a: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Gražiausią posmą iš šventos giesmės.</a:t>
            </a:r>
          </a:p>
          <a:p>
            <a:endParaRPr lang="lt-LT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5331853" y="2286736"/>
            <a:ext cx="699322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Kada </a:t>
            </a:r>
            <a:r>
              <a:rPr lang="lt-LT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tenai ant Kalvarijos kalno</a:t>
            </a:r>
          </a:p>
          <a:p>
            <a:r>
              <a:rPr lang="lt-LT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 paskutinis niekšas kaltę apraudos,</a:t>
            </a:r>
          </a:p>
          <a:p>
            <a:r>
              <a:rPr lang="lt-LT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Nebetekės daugiau kraujai iš Tavo kojų, </a:t>
            </a:r>
            <a:r>
              <a:rPr lang="lt-LT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šono</a:t>
            </a:r>
            <a:r>
              <a:rPr lang="lt-LT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rankų, delnų, </a:t>
            </a:r>
          </a:p>
          <a:p>
            <a:r>
              <a:rPr lang="lt-LT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 žaizdos užsivers jau visados</a:t>
            </a:r>
            <a:r>
              <a:rPr lang="lt-LT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lt-LT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(V. Mačernis, Susigalvojimas, 1937 m.)</a:t>
            </a:r>
            <a:endParaRPr lang="lt-LT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54591" y="3995678"/>
            <a:ext cx="475502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Palaimintas Vaisius, kurs žmogų pakėlė,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 kryžiaus iškeltas patsai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Kurs žmogui kaltam, atgailos ašarėlę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Išspaudęs, atleidžia visai.</a:t>
            </a:r>
            <a:endParaRPr lang="lt-LT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Nuo saulės iki jos užtemimo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 kryžiaus ištiesęs rankas,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Jis paskelbė žemei laikus atgimimo;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Laimingas, kuris Jį supras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lt-LT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Maironis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t-LT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Didžioji </a:t>
            </a:r>
            <a:r>
              <a:rPr lang="lt-LT" sz="2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Subata</a:t>
            </a:r>
            <a:r>
              <a:rPr lang="lt-LT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1895 m.)</a:t>
            </a:r>
            <a:endParaRPr lang="lt-LT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59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7694" y="206062"/>
            <a:ext cx="99162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4. TIKĖJIMAS LAUKIA KRISTAUS ATĖJIMO.</a:t>
            </a:r>
          </a:p>
        </p:txBody>
      </p:sp>
      <p:sp>
        <p:nvSpPr>
          <p:cNvPr id="2" name="Stačiakampis 1"/>
          <p:cNvSpPr/>
          <p:nvPr/>
        </p:nvSpPr>
        <p:spPr>
          <a:xfrm>
            <a:off x="240406" y="739290"/>
            <a:ext cx="113634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Štai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Jis ateina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su debesimis,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ir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išvys Jį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kiekviena akis, net ir tie, kurie Jį perdūrė; ir dėl Jo raudos visos žemės giminės. Taip, amen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!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Apr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1, 7).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214647" y="1599007"/>
            <a:ext cx="111058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„Taip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Aš veikiai ateinu!“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Amen. Taip, ateik, Viešpatie Jėzau!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Apr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22, 20).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1116168" y="2333685"/>
            <a:ext cx="103846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Ženklų Psalmė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Užmirštos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giesmės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Ezekielio</a:t>
            </a:r>
            <a:endParaRPr lang="lt-LT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vis, man vis kaip sudrumsta ramybė atsišauks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ves per miestus, ves per tyrulius senų tėvų našlaitę sielą 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Toliau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už Bibliją, toliau už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Kanną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už </a:t>
            </a:r>
            <a:r>
              <a:rPr lang="lt-LT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Naim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toliau.</a:t>
            </a:r>
          </a:p>
          <a:p>
            <a:endParaRPr lang="lt-LT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Grius valdžios kaip blankus šešėlis, keisis kabinetai,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milijonų bankai bankrutuos,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Užges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elektra Liverpuly, Bostone, užges Maskvoj, užges Kaune, užges ir Nazarete, 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Patamsy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tautos nematys tautos.</a:t>
            </a:r>
          </a:p>
          <a:p>
            <a:endParaRPr lang="lt-LT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bus labiau už delčią liūdna ir sutemę - 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aimanavime baisiam bus taip kurtu - - -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Jis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siuntė ženklų ir stebuklų tau, žeme, 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lt-L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ką regėjai tu - - </a:t>
            </a: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      </a:t>
            </a:r>
            <a:r>
              <a:rPr lang="lt-LT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(B. Brazdžionis, 1936 m.)</a:t>
            </a:r>
            <a:endParaRPr lang="lt-LT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98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7694" y="206062"/>
            <a:ext cx="99162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4. TIKĖJIMAS LAUKIA KRISTAUS ATĖJIMO.</a:t>
            </a:r>
          </a:p>
        </p:txBody>
      </p:sp>
      <p:sp>
        <p:nvSpPr>
          <p:cNvPr id="2" name="Stačiakampis 1"/>
          <p:cNvSpPr/>
          <p:nvPr/>
        </p:nvSpPr>
        <p:spPr>
          <a:xfrm>
            <a:off x="240406" y="739290"/>
            <a:ext cx="113634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Štai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Jis ateina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su debesimis,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ir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išvys Jį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kiekviena akis, net ir tie, kurie Jį perdūrė; ir dėl Jo raudos visos žemės giminės. Taip, amen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!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Apr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1, 7).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214647" y="1599007"/>
            <a:ext cx="111058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„Taip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Aš veikiai ateinu!“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Amen. Taip, ateik, Viešpatie Jėzau!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Apr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22, 20).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4856" y="2305088"/>
            <a:ext cx="4514890" cy="4462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Pranašystė</a:t>
            </a:r>
          </a:p>
          <a:p>
            <a:endParaRPr lang="lt-LT" sz="12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Keliu į dangų dešinę ir sakau:</a:t>
            </a:r>
          </a:p>
          <a:p>
            <a:pPr marL="285750" indent="-285750">
              <a:buFontTx/>
              <a:buChar char="-"/>
            </a:pP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 sutemų pakilęs broli ir žmogau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lt-LT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Aš nežinau kada nei kur, nei kaip,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Bet šitoj žemėj turi </a:t>
            </a:r>
            <a:r>
              <a:rPr lang="lt-LT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būt</a:t>
            </a: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kitaip.</a:t>
            </a:r>
          </a:p>
          <a:p>
            <a:r>
              <a:rPr lang="lt-LT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geras Dievas čia ateiti </a:t>
            </a:r>
            <a:r>
              <a:rPr lang="lt-LT" sz="20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tur</a:t>
            </a:r>
            <a:r>
              <a:rPr lang="lt-LT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Nors nežinau kada nei kaip, nei kur.</a:t>
            </a:r>
          </a:p>
          <a:p>
            <a:endParaRPr lang="lt-LT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Tikėki: išsipildys pranašystė,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Bus nutremti Apokalipsės žvėrys.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 griaučių prisikels skaisti jaunystė,</a:t>
            </a: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 kapo dulkių – Avinėlio gėris.</a:t>
            </a:r>
          </a:p>
          <a:p>
            <a:endParaRPr lang="lt-LT" sz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(V. Mykolaitis – Putinas, 1944 04 05)</a:t>
            </a:r>
            <a:endParaRPr lang="lt-LT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29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1548</Words>
  <Application>Microsoft Office PowerPoint</Application>
  <PresentationFormat>Plačiaekranė</PresentationFormat>
  <Paragraphs>169</Paragraphs>
  <Slides>10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„Office“ tema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83</cp:revision>
  <dcterms:created xsi:type="dcterms:W3CDTF">2017-11-13T22:40:13Z</dcterms:created>
  <dcterms:modified xsi:type="dcterms:W3CDTF">2017-11-18T22:49:34Z</dcterms:modified>
</cp:coreProperties>
</file>